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5385FAB5-5E74-4FBE-B8F7-631774CBB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intl_flight_eda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EC156023-059E-486F-B392-3F6DA1157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8/26/20 3:22:45 PM PDT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Chi Top YOY">
            <a:extLst>
              <a:ext uri="{FF2B5EF4-FFF2-40B4-BE49-F238E27FC236}">
                <a16:creationId xmlns:a16="http://schemas.microsoft.com/office/drawing/2014/main" id="{90975D08-1CBC-4173-BBA3-8E304F39C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47637"/>
            <a:ext cx="78486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Chi Top Qtr">
            <a:extLst>
              <a:ext uri="{FF2B5EF4-FFF2-40B4-BE49-F238E27FC236}">
                <a16:creationId xmlns:a16="http://schemas.microsoft.com/office/drawing/2014/main" id="{5F8FCEAC-C07D-4CE9-B856-68AD59897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962"/>
            <a:ext cx="12192000" cy="30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Chi Top Mo">
            <a:extLst>
              <a:ext uri="{FF2B5EF4-FFF2-40B4-BE49-F238E27FC236}">
                <a16:creationId xmlns:a16="http://schemas.microsoft.com/office/drawing/2014/main" id="{40B28573-1794-4B74-AE28-6DFFF305E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1880"/>
            <a:ext cx="12192000" cy="10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Forecast Qtr">
            <a:extLst>
              <a:ext uri="{FF2B5EF4-FFF2-40B4-BE49-F238E27FC236}">
                <a16:creationId xmlns:a16="http://schemas.microsoft.com/office/drawing/2014/main" id="{2DF525F2-2E06-4168-B049-E9893077B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47637"/>
            <a:ext cx="98679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Forecast Yr">
            <a:extLst>
              <a:ext uri="{FF2B5EF4-FFF2-40B4-BE49-F238E27FC236}">
                <a16:creationId xmlns:a16="http://schemas.microsoft.com/office/drawing/2014/main" id="{152EF434-E30E-49CA-B98B-36EF9437C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28600"/>
            <a:ext cx="98679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Forecast Top City Yr">
            <a:extLst>
              <a:ext uri="{FF2B5EF4-FFF2-40B4-BE49-F238E27FC236}">
                <a16:creationId xmlns:a16="http://schemas.microsoft.com/office/drawing/2014/main" id="{A8DF15AC-BCD1-443B-9E56-26EDE4047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47637"/>
            <a:ext cx="87249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Full Map">
            <a:extLst>
              <a:ext uri="{FF2B5EF4-FFF2-40B4-BE49-F238E27FC236}">
                <a16:creationId xmlns:a16="http://schemas.microsoft.com/office/drawing/2014/main" id="{8415FFE4-F53D-4539-9A73-7754E8B8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47637"/>
            <a:ext cx="98774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Full Top map">
            <a:extLst>
              <a:ext uri="{FF2B5EF4-FFF2-40B4-BE49-F238E27FC236}">
                <a16:creationId xmlns:a16="http://schemas.microsoft.com/office/drawing/2014/main" id="{9853837E-659E-44D5-AEB2-988B630F9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637"/>
            <a:ext cx="99060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Full Table">
            <a:extLst>
              <a:ext uri="{FF2B5EF4-FFF2-40B4-BE49-F238E27FC236}">
                <a16:creationId xmlns:a16="http://schemas.microsoft.com/office/drawing/2014/main" id="{A1B8B328-C519-4206-8A34-552920EEA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5" y="1985962"/>
            <a:ext cx="15430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Full Co">
            <a:extLst>
              <a:ext uri="{FF2B5EF4-FFF2-40B4-BE49-F238E27FC236}">
                <a16:creationId xmlns:a16="http://schemas.microsoft.com/office/drawing/2014/main" id="{1675BDCD-0EAB-42E1-925F-8C7E210A7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3314700"/>
            <a:ext cx="190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Full Dash">
            <a:extLst>
              <a:ext uri="{FF2B5EF4-FFF2-40B4-BE49-F238E27FC236}">
                <a16:creationId xmlns:a16="http://schemas.microsoft.com/office/drawing/2014/main" id="{1F49F3AA-F137-4DFD-9B15-A892A59DD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Chi YOY">
            <a:extLst>
              <a:ext uri="{FF2B5EF4-FFF2-40B4-BE49-F238E27FC236}">
                <a16:creationId xmlns:a16="http://schemas.microsoft.com/office/drawing/2014/main" id="{4EA36EBB-4D9A-44A6-A3FF-DC41C5A2C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28600"/>
            <a:ext cx="99631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Chi Qtr">
            <a:extLst>
              <a:ext uri="{FF2B5EF4-FFF2-40B4-BE49-F238E27FC236}">
                <a16:creationId xmlns:a16="http://schemas.microsoft.com/office/drawing/2014/main" id="{17B7FCAD-A063-4BAE-8B75-D9B111F7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28600"/>
            <a:ext cx="99631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Chi Mo">
            <a:extLst>
              <a:ext uri="{FF2B5EF4-FFF2-40B4-BE49-F238E27FC236}">
                <a16:creationId xmlns:a16="http://schemas.microsoft.com/office/drawing/2014/main" id="{7996ED0E-A556-48FB-9A02-BF31106D3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62" y="228600"/>
            <a:ext cx="74580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Chi Wk">
            <a:extLst>
              <a:ext uri="{FF2B5EF4-FFF2-40B4-BE49-F238E27FC236}">
                <a16:creationId xmlns:a16="http://schemas.microsoft.com/office/drawing/2014/main" id="{26EC5519-6D57-4D03-ACC2-96221373D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28600"/>
            <a:ext cx="95821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Chi Top Co">
            <a:extLst>
              <a:ext uri="{FF2B5EF4-FFF2-40B4-BE49-F238E27FC236}">
                <a16:creationId xmlns:a16="http://schemas.microsoft.com/office/drawing/2014/main" id="{C2D3D98A-0ADD-42C1-89F4-E61BBE319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19100"/>
            <a:ext cx="9867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Chi Map">
            <a:extLst>
              <a:ext uri="{FF2B5EF4-FFF2-40B4-BE49-F238E27FC236}">
                <a16:creationId xmlns:a16="http://schemas.microsoft.com/office/drawing/2014/main" id="{840E7220-8F8D-40AF-A40A-FB5599E20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47637"/>
            <a:ext cx="98774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Chi Top Ci">
            <a:extLst>
              <a:ext uri="{FF2B5EF4-FFF2-40B4-BE49-F238E27FC236}">
                <a16:creationId xmlns:a16="http://schemas.microsoft.com/office/drawing/2014/main" id="{5BF30936-8FFB-4261-BF1F-69943A753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66675"/>
            <a:ext cx="718185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Macintosh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intl_flight_eda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intl_flight_eda</dc:title>
  <dc:creator/>
  <cp:lastModifiedBy>Lola Johnston</cp:lastModifiedBy>
  <cp:revision>1</cp:revision>
  <dcterms:created xsi:type="dcterms:W3CDTF">2020-08-26T22:22:50Z</dcterms:created>
  <dcterms:modified xsi:type="dcterms:W3CDTF">2020-08-26T22:24:04Z</dcterms:modified>
</cp:coreProperties>
</file>